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handoutMasterIdLst>
    <p:handoutMasterId r:id="rId86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47" r:id="rId78"/>
    <p:sldId id="348" r:id="rId79"/>
    <p:sldId id="349" r:id="rId80"/>
    <p:sldId id="350" r:id="rId81"/>
    <p:sldId id="351" r:id="rId82"/>
    <p:sldId id="352" r:id="rId83"/>
    <p:sldId id="353" r:id="rId84"/>
    <p:sldId id="354" r:id="rId8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8" autoAdjust="0"/>
    <p:restoredTop sz="92007" autoAdjust="0"/>
  </p:normalViewPr>
  <p:slideViewPr>
    <p:cSldViewPr>
      <p:cViewPr>
        <p:scale>
          <a:sx n="90" d="100"/>
          <a:sy n="90" d="100"/>
        </p:scale>
        <p:origin x="-8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theme" Target="theme/theme1.xml"/><Relationship Id="rId9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handoutMaster" Target="handoutMasters/handoutMaster1.xml"/><Relationship Id="rId87" Type="http://schemas.openxmlformats.org/officeDocument/2006/relationships/printerSettings" Target="printerSettings/printerSettings1.bin"/><Relationship Id="rId88" Type="http://schemas.openxmlformats.org/officeDocument/2006/relationships/presProps" Target="presProps.xml"/><Relationship Id="rId8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8DB85-52B9-594A-9595-2F07BD6F3BF1}" type="datetimeFigureOut">
              <a:rPr lang="en-US" smtClean="0"/>
              <a:t>3/3/14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8F52-4EE0-6F45-B370-B9AE3C04BC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262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0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1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1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3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0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83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4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3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</a:t>
            </a:r>
            <a:endParaRPr lang="fr-FR" sz="287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828800"/>
            <a:ext cx="69342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était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693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étaient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707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83713"/>
            <a:ext cx="69342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étiez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59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7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5304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/>
              <a:t>8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74922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9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341968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10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540343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11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57142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12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96784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28800"/>
            <a:ext cx="9144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avais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471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54342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28800"/>
            <a:ext cx="9144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j’avais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7010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avions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794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28800"/>
            <a:ext cx="9144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avait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1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avaient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310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83713"/>
            <a:ext cx="69342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aviez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79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13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18481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6248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14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38694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66800"/>
            <a:ext cx="6705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15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57800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16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89471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17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424059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42169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18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1284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9913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36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1000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927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faisions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696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28800"/>
            <a:ext cx="9144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faisait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348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18376"/>
            <a:ext cx="8610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faisaient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19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3713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faisiez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4788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19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78561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6248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20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916156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66800"/>
            <a:ext cx="6705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21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59161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4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2339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22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46252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23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96591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24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57808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9913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43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1000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68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voulions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6164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6113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voulait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501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85800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voulaient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2142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3713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vouliez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631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25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473993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5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559109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6248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26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31080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66800"/>
            <a:ext cx="6705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27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42446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28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6524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29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54485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30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94284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668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mangeais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740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2295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mange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360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06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mangions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6235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6113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mangeait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02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95400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mangeaient</a:t>
            </a:r>
            <a:endParaRPr lang="fr-FR" sz="115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351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066800"/>
            <a:ext cx="4038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6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8964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mangiez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1644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31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7228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6248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32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11429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66800"/>
            <a:ext cx="6705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33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09409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34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58075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35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64572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36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12541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432209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6592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2295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1574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06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ions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91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828800"/>
            <a:ext cx="86106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étais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48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81200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ait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613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95400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aient</a:t>
            </a:r>
            <a:endParaRPr lang="fr-FR" sz="115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4167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étudi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iez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901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37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655637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6248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38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190882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66800"/>
            <a:ext cx="6705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39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289629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066800"/>
            <a:ext cx="5410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40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26307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066800"/>
            <a:ext cx="6781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41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92154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066800"/>
            <a:ext cx="7086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700" dirty="0" smtClean="0"/>
              <a:t>42</a:t>
            </a:r>
            <a:endParaRPr lang="fr-FR" sz="28700" dirty="0"/>
          </a:p>
        </p:txBody>
      </p:sp>
    </p:spTree>
    <p:extLst>
      <p:ext uri="{BB962C8B-B14F-4D97-AF65-F5344CB8AC3E}">
        <p14:creationId xmlns:p14="http://schemas.microsoft.com/office/powerpoint/2010/main" val="384700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432209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tu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14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828800"/>
            <a:ext cx="69342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j’étais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472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2295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je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93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06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3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ions</a:t>
            </a:r>
            <a:endParaRPr lang="fr-FR" sz="13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9077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81200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il 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ait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868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95400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elles </a:t>
            </a:r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aient</a:t>
            </a:r>
            <a:endParaRPr lang="fr-FR" sz="115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59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vous</a:t>
            </a:r>
          </a:p>
          <a:p>
            <a:pPr algn="ctr"/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pouv</a:t>
            </a:r>
            <a:r>
              <a:rPr lang="fr-FR" sz="16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iez</a:t>
            </a:r>
            <a:endParaRPr lang="fr-FR" sz="16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157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9913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nous étions</a:t>
            </a:r>
            <a:endParaRPr lang="fr-FR" sz="199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64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1734</TotalTime>
  <Words>124</Words>
  <Application>Microsoft Macintosh PowerPoint</Application>
  <PresentationFormat>On-screen Show (4:3)</PresentationFormat>
  <Paragraphs>91</Paragraphs>
  <Slides>84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118</cp:revision>
  <cp:lastPrinted>2014-03-04T00:00:43Z</cp:lastPrinted>
  <dcterms:created xsi:type="dcterms:W3CDTF">2006-02-03T00:08:49Z</dcterms:created>
  <dcterms:modified xsi:type="dcterms:W3CDTF">2014-03-04T00:01:00Z</dcterms:modified>
</cp:coreProperties>
</file>